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9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ebenglish.se/celebration/43876-2029-03-08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jp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C0EDD8-51E6-2A4F-0755-4041E2545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7" y="132522"/>
            <a:ext cx="13550348" cy="747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7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92696" y="265042"/>
            <a:ext cx="13451200" cy="7964557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568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01322" y="3241358"/>
            <a:ext cx="10627757" cy="13282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30"/>
              </a:lnSpc>
              <a:buNone/>
            </a:pPr>
            <a:r>
              <a:rPr lang="en-US" sz="418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Importance of International Women's Day</a:t>
            </a:r>
            <a:endParaRPr lang="en-US" sz="4184" dirty="0"/>
          </a:p>
        </p:txBody>
      </p:sp>
      <p:sp>
        <p:nvSpPr>
          <p:cNvPr id="6" name="Text 2"/>
          <p:cNvSpPr/>
          <p:nvPr/>
        </p:nvSpPr>
        <p:spPr>
          <a:xfrm>
            <a:off x="2001322" y="4888349"/>
            <a:ext cx="10627757" cy="340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8"/>
              </a:lnSpc>
              <a:buNone/>
            </a:pPr>
            <a:r>
              <a:rPr lang="en-US" sz="1674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International Women's Day is a crucial reminder of the ongoing fight for gender equality.</a:t>
            </a:r>
            <a:endParaRPr lang="en-US" sz="1674" dirty="0"/>
          </a:p>
        </p:txBody>
      </p:sp>
      <p:sp>
        <p:nvSpPr>
          <p:cNvPr id="7" name="Text 3"/>
          <p:cNvSpPr/>
          <p:nvPr/>
        </p:nvSpPr>
        <p:spPr>
          <a:xfrm>
            <a:off x="2001322" y="5467469"/>
            <a:ext cx="10627757" cy="6800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8"/>
              </a:lnSpc>
              <a:buNone/>
            </a:pPr>
            <a:r>
              <a:rPr lang="en-US" sz="1674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serves as a platform to celebrate the achievements of women and advocate for a more inclusive and equitable world.</a:t>
            </a:r>
            <a:endParaRPr lang="en-US" sz="1674" dirty="0"/>
          </a:p>
        </p:txBody>
      </p:sp>
      <p:sp>
        <p:nvSpPr>
          <p:cNvPr id="8" name="Text 4"/>
          <p:cNvSpPr/>
          <p:nvPr/>
        </p:nvSpPr>
        <p:spPr>
          <a:xfrm>
            <a:off x="2001322" y="6386632"/>
            <a:ext cx="10627757" cy="6800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8"/>
              </a:lnSpc>
              <a:buNone/>
            </a:pPr>
            <a:r>
              <a:rPr lang="en-US" sz="1674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day highlights the need for continuous efforts in empowering women and creating a diverse, balanced society.</a:t>
            </a:r>
            <a:endParaRPr lang="en-US" sz="1674" dirty="0"/>
          </a:p>
        </p:txBody>
      </p:sp>
      <p:sp>
        <p:nvSpPr>
          <p:cNvPr id="9" name="Text 5"/>
          <p:cNvSpPr/>
          <p:nvPr/>
        </p:nvSpPr>
        <p:spPr>
          <a:xfrm>
            <a:off x="2001322" y="7305794"/>
            <a:ext cx="10627757" cy="340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8"/>
              </a:lnSpc>
              <a:buNone/>
            </a:pPr>
            <a:r>
              <a:rPr lang="en-US" sz="1674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is a significant step towards building a future where every woman has the opportunity to thrive.</a:t>
            </a:r>
            <a:endParaRPr lang="en-US" sz="1674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5F4BDA-1CAB-749E-C8D1-D7B760DEB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5547" y="0"/>
            <a:ext cx="11423618" cy="28033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A0B2F6-3B6B-0366-9C5E-430A82497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550"/>
            <a:ext cx="11092069" cy="6904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9187DB-061F-FDAC-83D6-E7ED439C1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817" y="379550"/>
            <a:ext cx="4543633" cy="690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833199" y="1187768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to International Women's Day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02062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International Women's Day is a global day celebrating the social, economic, cultural, and political achievements of women. It also marks a call to action for accelerating gender parity.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33673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day has been observed since the early 1900s and is recognized annually on March 8th. It is a time to reflect on progress made and to advocate for change in the current landscape of gender equality.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833199" y="666952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19" y="6677144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99686" y="6652855"/>
            <a:ext cx="152602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Working</a:t>
            </a:r>
            <a:endParaRPr lang="en-US" sz="2187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35EA55-1FBA-4905-AAAD-305A395D32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319730" y="2330240"/>
            <a:ext cx="6318290" cy="58993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760220" y="1111329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History and significance of International Women's Day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71330" y="2833330"/>
            <a:ext cx="44410" cy="4284821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8" name="Shape 4"/>
          <p:cNvSpPr/>
          <p:nvPr/>
        </p:nvSpPr>
        <p:spPr>
          <a:xfrm>
            <a:off x="2343448" y="323463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9" name="Shape 5"/>
          <p:cNvSpPr/>
          <p:nvPr/>
        </p:nvSpPr>
        <p:spPr>
          <a:xfrm>
            <a:off x="1843504" y="300692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995428" y="3048595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315533" y="305550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Early Beginnings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3315533" y="3535918"/>
            <a:ext cx="95546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International Women's Day has its roots in the early 20th century women's labor movements.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2343448" y="473696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14" name="Shape 10"/>
          <p:cNvSpPr/>
          <p:nvPr/>
        </p:nvSpPr>
        <p:spPr>
          <a:xfrm>
            <a:off x="1843504" y="45092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954232" y="4550926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3315533" y="4557832"/>
            <a:ext cx="407765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Becoming an Official Day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3315533" y="5038249"/>
            <a:ext cx="95546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was first celebrated by the United Nations on March 8, 1975.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2343448" y="623929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19" name="Shape 15"/>
          <p:cNvSpPr/>
          <p:nvPr/>
        </p:nvSpPr>
        <p:spPr>
          <a:xfrm>
            <a:off x="1843504" y="60115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1946612" y="6053257"/>
            <a:ext cx="29360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3315533" y="6060162"/>
            <a:ext cx="30687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Global Recognition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3315533" y="6540579"/>
            <a:ext cx="95546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has since grown as a day to recognize and celebrate women's achievements worldwide.</a:t>
            </a:r>
            <a:endParaRPr lang="en-US" sz="17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E584013-9164-84C8-D66B-932BB7604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4201" y="0"/>
            <a:ext cx="3666199" cy="32346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CD59F55-87A3-1693-E247-B6C69C8C1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6262" y="4192608"/>
            <a:ext cx="21431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0220" y="3570684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Theme for this year's International Women's Day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760220" y="5521881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371130" y="554259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Gender Equality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71130" y="6023015"/>
            <a:ext cx="294429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year's theme focuses on advocating for gender equality in all aspects of life.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37597" y="5521881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148507" y="5542598"/>
            <a:ext cx="294429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Inclusive Leadership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148507" y="6370201"/>
            <a:ext cx="294429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Highlighting the importance of inclusive leadership to drive positive change.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314974" y="5521881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925883" y="5542598"/>
            <a:ext cx="294429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Women's Empowerment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9925883" y="6370201"/>
            <a:ext cx="294429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Empowering women to achieve their full potential without any barriers.</a:t>
            </a:r>
            <a:endParaRPr lang="en-US" sz="1750" dirty="0"/>
          </a:p>
        </p:txBody>
      </p:sp>
      <p:pic>
        <p:nvPicPr>
          <p:cNvPr id="15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3D2F92-32A7-CF0B-7470-86DB8A2168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4589" y="211480"/>
            <a:ext cx="11109960" cy="32029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751528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Challenges and barriers still faced by women worldwide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188601" y="4167902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 Pay Gap:</a:t>
            </a: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Women continue to earn less than men for the same work, affecting their financial security.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188601" y="496752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Violence:</a:t>
            </a: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Women are disproportionately affected by domestic violence, sexual assault, and harassment.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88601" y="5767149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Limited Access to Education:</a:t>
            </a: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 many parts of the world, girls still face barriers to accessing quality education.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204DF1-FDE6-BCEA-8CDC-DD16E0046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772401" y="1371601"/>
            <a:ext cx="8229598" cy="54863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851303" y="601742"/>
            <a:ext cx="10927794" cy="20488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78"/>
              </a:lnSpc>
              <a:buNone/>
            </a:pPr>
            <a:r>
              <a:rPr lang="en-US" sz="4302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Empowering Women Through Education and Economic Opportunities</a:t>
            </a:r>
            <a:endParaRPr lang="en-US" sz="4302" dirty="0"/>
          </a:p>
        </p:txBody>
      </p:sp>
      <p:sp>
        <p:nvSpPr>
          <p:cNvPr id="5" name="Text 2"/>
          <p:cNvSpPr/>
          <p:nvPr/>
        </p:nvSpPr>
        <p:spPr>
          <a:xfrm>
            <a:off x="1851303" y="3175040"/>
            <a:ext cx="5197316" cy="1049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3"/>
              </a:lnSpc>
              <a:buNone/>
            </a:pPr>
            <a:r>
              <a:rPr lang="en-US" sz="172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Education is a powerful tool for empowering women, providing them with knowledge, skills, and the confidence to pursue their goals.</a:t>
            </a:r>
            <a:endParaRPr lang="en-US" sz="1721" dirty="0"/>
          </a:p>
        </p:txBody>
      </p:sp>
      <p:sp>
        <p:nvSpPr>
          <p:cNvPr id="6" name="Text 3"/>
          <p:cNvSpPr/>
          <p:nvPr/>
        </p:nvSpPr>
        <p:spPr>
          <a:xfrm>
            <a:off x="1851303" y="4420791"/>
            <a:ext cx="5197316" cy="1049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3"/>
              </a:lnSpc>
              <a:buNone/>
            </a:pPr>
            <a:r>
              <a:rPr lang="en-US" sz="172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 to economic opportunities enables women to achieve financial independence, contribute to their communities, and break the cycle of poverty.</a:t>
            </a:r>
            <a:endParaRPr lang="en-US" sz="1721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401" y="3224213"/>
            <a:ext cx="5197316" cy="41577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54156" y="989403"/>
            <a:ext cx="13676243" cy="7240196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262777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Promoting Gender Equality in the Workplace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3095863"/>
            <a:ext cx="5443895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90011" y="3325654"/>
            <a:ext cx="34445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Inclusive Leadership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990011" y="3806071"/>
            <a:ext cx="49843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Creating a culture where diverse voices are heard and valued is essential.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095863"/>
            <a:ext cx="5443895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33256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Equal Pay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806071"/>
            <a:ext cx="49843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Ensuring that all employees are paid fairly for their work regardless of gender.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760220" y="4968835"/>
            <a:ext cx="5443895" cy="1997988"/>
          </a:xfrm>
          <a:prstGeom prst="roundRect">
            <a:avLst>
              <a:gd name="adj" fmla="val 500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990011" y="5198626"/>
            <a:ext cx="498431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Career Development Opportunities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1990011" y="6026229"/>
            <a:ext cx="49843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Providing equal access to training, mentoring, and advancement for everyone.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968835"/>
            <a:ext cx="5443895" cy="1997988"/>
          </a:xfrm>
          <a:prstGeom prst="roundRect">
            <a:avLst>
              <a:gd name="adj" fmla="val 500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198626"/>
            <a:ext cx="446031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Work-Life Balance Support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679043"/>
            <a:ext cx="49843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Offering flexible schedules and family-friendly policies for all employees.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923445-0A23-447D-77D0-576434AD5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3566" y="6231612"/>
            <a:ext cx="4196833" cy="19979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F1C240-26A1-7B53-D5EF-4C225CE0E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6713" y="1"/>
            <a:ext cx="2663686" cy="22677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032629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Celebrating the Achievements of Inspirational Women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220" y="2865715"/>
            <a:ext cx="3481149" cy="215145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0220" y="5294828"/>
            <a:ext cx="27993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Malala Yousafzai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1760220" y="5775246"/>
            <a:ext cx="34811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Malala Yousafzai, a Pakistani activist for female education, became the youngest Nobel Prize laureate for her advocacy.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625" y="2865715"/>
            <a:ext cx="3481149" cy="215145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574625" y="529482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Serena Williams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574625" y="5775246"/>
            <a:ext cx="34811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Serena Williams, a tennis icon, has triumphed with 23 Grand Slam singles titles, inspiring women in sports.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9031" y="2865715"/>
            <a:ext cx="3481149" cy="215145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89031" y="529482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Greta Thunberg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389031" y="5775246"/>
            <a:ext cx="34811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Greta Thunberg, a prominent climate activist, has mobilized a global movement demanding urgent action on climate change.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453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220" y="2830473"/>
            <a:ext cx="444341" cy="4443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0220" y="3496985"/>
            <a:ext cx="252745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Unity</a:t>
            </a:r>
            <a:endParaRPr lang="en-US" sz="2187" dirty="0"/>
          </a:p>
        </p:txBody>
      </p:sp>
      <p:sp>
        <p:nvSpPr>
          <p:cNvPr id="6" name="Text 2"/>
          <p:cNvSpPr/>
          <p:nvPr/>
        </p:nvSpPr>
        <p:spPr>
          <a:xfrm>
            <a:off x="1760220" y="3977402"/>
            <a:ext cx="252745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Supporting and standing in solidarity with women globally.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935" y="2830473"/>
            <a:ext cx="444341" cy="4443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620935" y="3496985"/>
            <a:ext cx="25275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Amplify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4620935" y="3977402"/>
            <a:ext cx="252757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Amplifying the voices of marginalized women and advocating for their rights.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2830473"/>
            <a:ext cx="444341" cy="4443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1768" y="3496985"/>
            <a:ext cx="25275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Education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7481768" y="3977402"/>
            <a:ext cx="252757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Supporting educational opportunities for girls and women.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2602" y="2830473"/>
            <a:ext cx="444341" cy="44434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342602" y="3496985"/>
            <a:ext cx="25275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Equality</a:t>
            </a:r>
            <a:endParaRPr lang="en-US" sz="2187" dirty="0"/>
          </a:p>
        </p:txBody>
      </p:sp>
      <p:sp>
        <p:nvSpPr>
          <p:cNvPr id="15" name="Text 8"/>
          <p:cNvSpPr/>
          <p:nvPr/>
        </p:nvSpPr>
        <p:spPr>
          <a:xfrm>
            <a:off x="10342602" y="3977402"/>
            <a:ext cx="252757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Working towards creating equal opportunities for women in all sectors.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8CA1C44-0B1F-4050-C9DD-C988CC7B34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11357" y="5532239"/>
            <a:ext cx="3021496" cy="26972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A97DB3C-68B9-CF9B-D14C-402161FC0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1769" y="0"/>
            <a:ext cx="7148630" cy="26972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D31D1B2-1CF3-794F-AF00-FD1554E567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53" y="-5594"/>
            <a:ext cx="3761164" cy="26138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583</Words>
  <Application>Microsoft Office PowerPoint</Application>
  <PresentationFormat>Custom</PresentationFormat>
  <Paragraphs>66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Dela Gothic One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ujjwal kumar</cp:lastModifiedBy>
  <cp:revision>2</cp:revision>
  <dcterms:created xsi:type="dcterms:W3CDTF">2024-03-01T08:17:59Z</dcterms:created>
  <dcterms:modified xsi:type="dcterms:W3CDTF">2024-03-06T09:35:51Z</dcterms:modified>
</cp:coreProperties>
</file>